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64" r:id="rId4"/>
    <p:sldId id="259" r:id="rId5"/>
    <p:sldId id="261" r:id="rId6"/>
    <p:sldId id="263" r:id="rId7"/>
    <p:sldId id="262" r:id="rId8"/>
    <p:sldId id="258" r:id="rId9"/>
    <p:sldId id="269" r:id="rId10"/>
    <p:sldId id="260" r:id="rId11"/>
    <p:sldId id="270" r:id="rId12"/>
    <p:sldId id="265" r:id="rId13"/>
    <p:sldId id="266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9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13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1401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16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545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562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77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5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1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9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4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7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14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2water/IoT-Midterm-1" TargetMode="External"/><Relationship Id="rId2" Type="http://schemas.openxmlformats.org/officeDocument/2006/relationships/hyperlink" Target="https://www.hackster.io/kennethkinderwater/balance-the-room-78286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7B701626-68DD-2FAC-BBEC-EAD909A7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5" b="10016"/>
          <a:stretch>
            <a:fillRect/>
          </a:stretch>
        </p:blipFill>
        <p:spPr>
          <a:xfrm>
            <a:off x="20" y="-1"/>
            <a:ext cx="12191980" cy="68579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bliqueTopLef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15F3B-DDFC-64DF-5E03-75FF1DBA2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30" y="224245"/>
            <a:ext cx="4286054" cy="3474720"/>
          </a:xfrm>
        </p:spPr>
        <p:txBody>
          <a:bodyPr anchor="b">
            <a:normAutofit/>
          </a:bodyPr>
          <a:lstStyle/>
          <a:p>
            <a:pPr algn="l"/>
            <a:r>
              <a:rPr lang="en-US" sz="5200" dirty="0"/>
              <a:t>NAME of Contraption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6A0B2-2496-27E0-6F3E-6116E011E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030" y="3923211"/>
            <a:ext cx="3931920" cy="1386840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sz="2200" dirty="0"/>
              <a:t>Kenneth Kinderwater</a:t>
            </a:r>
          </a:p>
          <a:p>
            <a:pPr algn="l"/>
            <a:r>
              <a:rPr lang="en-US" sz="2200" dirty="0"/>
              <a:t>IoT 16 Midterm 1 </a:t>
            </a:r>
          </a:p>
          <a:p>
            <a:pPr algn="l"/>
            <a:r>
              <a:rPr lang="en-US" sz="2200" dirty="0"/>
              <a:t>July 9</a:t>
            </a:r>
            <a:r>
              <a:rPr lang="en-US" sz="2200" baseline="30000" dirty="0"/>
              <a:t>th</a:t>
            </a:r>
            <a:r>
              <a:rPr lang="en-US" sz="2200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875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532B-4D1E-B84A-BC1E-1E9360BE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E4E2C-EEA4-33CD-38EF-AFFF76394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Conception</a:t>
            </a:r>
          </a:p>
        </p:txBody>
      </p:sp>
      <p:pic>
        <p:nvPicPr>
          <p:cNvPr id="13" name="Picture Placeholder 12" descr="A circuit board with wires and a microchip">
            <a:extLst>
              <a:ext uri="{FF2B5EF4-FFF2-40B4-BE49-F238E27FC236}">
                <a16:creationId xmlns:a16="http://schemas.microsoft.com/office/drawing/2014/main" id="{4B9E285B-D209-4CC1-CBAF-6BA6260266E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" r="6555"/>
          <a:stretch>
            <a:fillRect/>
          </a:stretch>
        </p:blipFill>
        <p:spPr>
          <a:xfrm>
            <a:off x="372611" y="2298987"/>
            <a:ext cx="3659459" cy="18969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59F80-D1EF-D45E-9BD2-74DADE9D2D62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13795" y="4772160"/>
            <a:ext cx="3298955" cy="1476239"/>
          </a:xfrm>
        </p:spPr>
        <p:txBody>
          <a:bodyPr>
            <a:normAutofit/>
          </a:bodyPr>
          <a:lstStyle/>
          <a:p>
            <a:r>
              <a:rPr lang="en-US" dirty="0"/>
              <a:t>Basic idea of function </a:t>
            </a:r>
          </a:p>
          <a:p>
            <a:r>
              <a:rPr lang="en-US" dirty="0"/>
              <a:t>No layout</a:t>
            </a:r>
          </a:p>
          <a:p>
            <a:r>
              <a:rPr lang="en-US" dirty="0"/>
              <a:t>Not ergonomic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98A8FA-85DA-E104-343F-3E28D0A6A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Middle Design </a:t>
            </a:r>
          </a:p>
        </p:txBody>
      </p:sp>
      <p:pic>
        <p:nvPicPr>
          <p:cNvPr id="15" name="Picture Placeholder 1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5AD9B995-7BFC-D32A-4801-BB59FFBDDF0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6696"/>
          <a:stretch>
            <a:fillRect/>
          </a:stretch>
        </p:blipFill>
        <p:spPr>
          <a:xfrm>
            <a:off x="4209952" y="2298987"/>
            <a:ext cx="3647602" cy="189691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66CD38-519D-8F69-43BC-239CD9C8185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Component thought out</a:t>
            </a:r>
          </a:p>
          <a:p>
            <a:r>
              <a:rPr lang="en-US" dirty="0"/>
              <a:t>Exploring space to use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E17C8F-5221-FAB3-695F-0C74FBD98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Working Design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DC57A0-912B-C005-8E7F-248C3375B2DC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Cover for clean design </a:t>
            </a:r>
          </a:p>
          <a:p>
            <a:r>
              <a:rPr lang="en-US" dirty="0"/>
              <a:t>Was built to open- idea scratched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2650F8-16C3-24B0-8A85-6E3B872FC155}"/>
              </a:ext>
            </a:extLst>
          </p:cNvPr>
          <p:cNvSpPr txBox="1"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3525"/>
              </a:spcBef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>
              <a:buNone/>
            </a:pP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32" name="Picture Placeholder 31" descr="A blue plastic object with a hole in it&#10;&#10;AI-generated content may be incorrect.">
            <a:extLst>
              <a:ext uri="{FF2B5EF4-FFF2-40B4-BE49-F238E27FC236}">
                <a16:creationId xmlns:a16="http://schemas.microsoft.com/office/drawing/2014/main" id="{2E6F9E16-0008-0763-A82E-898868FEE61C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" r="6673"/>
          <a:stretch>
            <a:fillRect/>
          </a:stretch>
        </p:blipFill>
        <p:spPr>
          <a:xfrm>
            <a:off x="8153400" y="2298699"/>
            <a:ext cx="3649578" cy="18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4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55CA531-8C8B-2FF2-5435-8532E18CE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2047875"/>
            <a:ext cx="78549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9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2E1076-3182-B34A-1D2F-D3922E55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8" y="901570"/>
            <a:ext cx="7283824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84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F651A9-64D7-4A57-21D3-6E88B2FF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2.0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B148830-EEC1-FED3-C325-7D139BF4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my lights at home</a:t>
            </a:r>
          </a:p>
          <a:p>
            <a:pPr lvl="1"/>
            <a:r>
              <a:rPr lang="en-US" dirty="0"/>
              <a:t>API adaptability </a:t>
            </a:r>
          </a:p>
          <a:p>
            <a:r>
              <a:rPr lang="en-US" dirty="0"/>
              <a:t>More Automation choices 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Larger display screen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FAFA9-1F8C-28A8-8A1D-30162F2C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700" y="1743639"/>
            <a:ext cx="6567856" cy="36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1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F33C-1889-6383-A016-1C31EC08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26E93-7BF5-8146-49DB-8CD9092FD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2710-7DEA-A7E0-91E7-42E3C1DE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DE66-E029-3B73-385A-2E38954B3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Jeren, Nicole, Cesar and Ben </a:t>
            </a:r>
          </a:p>
          <a:p>
            <a:r>
              <a:rPr lang="en-US" dirty="0"/>
              <a:t>Funding inquires </a:t>
            </a:r>
          </a:p>
          <a:p>
            <a:pPr lvl="1"/>
            <a:r>
              <a:rPr lang="en-US" dirty="0"/>
              <a:t>Hackster.io </a:t>
            </a:r>
            <a:r>
              <a:rPr lang="en-US" dirty="0">
                <a:hlinkClick r:id="rId2"/>
              </a:rPr>
              <a:t>https://www.hackster.io/kennethkinderwater/balance-the-room-782865</a:t>
            </a:r>
            <a:endParaRPr lang="en-US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https://github.com/ken2water/IoT-Midterm-1</a:t>
            </a:r>
            <a:endParaRPr lang="en-US" dirty="0"/>
          </a:p>
          <a:p>
            <a:pPr lvl="1"/>
            <a:r>
              <a:rPr lang="en-US" dirty="0"/>
              <a:t>Email Kenneth Kinderwater</a:t>
            </a:r>
          </a:p>
        </p:txBody>
      </p:sp>
    </p:spTree>
    <p:extLst>
      <p:ext uri="{BB962C8B-B14F-4D97-AF65-F5344CB8AC3E}">
        <p14:creationId xmlns:p14="http://schemas.microsoft.com/office/powerpoint/2010/main" val="22651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206D-F894-6BD8-6ABB-F072F90E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1019513" cy="1527048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4EEE7-B596-45A0-BB6A-284C98DF0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11019514" cy="4096512"/>
          </a:xfrm>
        </p:spPr>
        <p:txBody>
          <a:bodyPr>
            <a:normAutofit/>
          </a:bodyPr>
          <a:lstStyle/>
          <a:p>
            <a:r>
              <a:rPr lang="en-US" dirty="0"/>
              <a:t>Thanks to ….</a:t>
            </a:r>
          </a:p>
          <a:p>
            <a:r>
              <a:rPr lang="en-US" dirty="0"/>
              <a:t>Inspiration 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3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6DEB-FA71-EBC8-C746-E3C78162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D09FC-7431-3B70-625C-CB3DA51E3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of Force</a:t>
            </a:r>
          </a:p>
          <a:p>
            <a:r>
              <a:rPr lang="en-US" dirty="0"/>
              <a:t>Background </a:t>
            </a:r>
          </a:p>
          <a:p>
            <a:r>
              <a:rPr lang="en-US" dirty="0"/>
              <a:t>MENUS!</a:t>
            </a:r>
          </a:p>
          <a:p>
            <a:r>
              <a:rPr lang="en-US" dirty="0"/>
              <a:t>Logic 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Version 2</a:t>
            </a:r>
          </a:p>
        </p:txBody>
      </p:sp>
    </p:spTree>
    <p:extLst>
      <p:ext uri="{BB962C8B-B14F-4D97-AF65-F5344CB8AC3E}">
        <p14:creationId xmlns:p14="http://schemas.microsoft.com/office/powerpoint/2010/main" val="2834652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3D28-344E-BF15-94B5-26107075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can do (Show OFF)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6CD33-97BF-3023-491A-45BC862A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Secure the room </a:t>
            </a:r>
          </a:p>
          <a:p>
            <a:r>
              <a:rPr lang="en-US" dirty="0"/>
              <a:t>Control the room </a:t>
            </a:r>
          </a:p>
          <a:p>
            <a:r>
              <a:rPr lang="en-US" dirty="0"/>
              <a:t>Wake up to save the day </a:t>
            </a:r>
          </a:p>
          <a:p>
            <a:r>
              <a:rPr lang="en-US" dirty="0"/>
              <a:t>Temperature 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5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6CF3969-66E9-CFE4-EAB4-A077CC4A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F302B3-87D1-9875-1D93-7416E73D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81" y="2204921"/>
            <a:ext cx="10353762" cy="3695136"/>
          </a:xfrm>
        </p:spPr>
        <p:txBody>
          <a:bodyPr/>
          <a:lstStyle/>
          <a:p>
            <a:r>
              <a:rPr lang="en-US" dirty="0"/>
              <a:t>Menu Heavy </a:t>
            </a:r>
          </a:p>
          <a:p>
            <a:pPr lvl="1"/>
            <a:r>
              <a:rPr lang="en-US" dirty="0"/>
              <a:t>Switch Case – set Case (menu)  pages </a:t>
            </a:r>
          </a:p>
          <a:p>
            <a:pPr lvl="2"/>
            <a:r>
              <a:rPr lang="en-US" dirty="0"/>
              <a:t>If statement to select menu</a:t>
            </a:r>
          </a:p>
          <a:p>
            <a:pPr lvl="1"/>
            <a:r>
              <a:rPr lang="en-US" dirty="0"/>
              <a:t>Display functions- repeated refresh of highlighted selection </a:t>
            </a:r>
          </a:p>
          <a:p>
            <a:pPr lvl="2"/>
            <a:r>
              <a:rPr lang="en-US" dirty="0"/>
              <a:t>Screen Flashing, too many Display functions </a:t>
            </a:r>
          </a:p>
          <a:p>
            <a:pPr lvl="1"/>
            <a:r>
              <a:rPr lang="en-US" dirty="0"/>
              <a:t>Modulus function-  Allowed to control scroller location </a:t>
            </a:r>
          </a:p>
          <a:p>
            <a:pPr lvl="1"/>
            <a:r>
              <a:rPr lang="en-US" dirty="0"/>
              <a:t>Return to previous screen </a:t>
            </a:r>
          </a:p>
          <a:p>
            <a:pPr lvl="2"/>
            <a:r>
              <a:rPr lang="en-US" dirty="0"/>
              <a:t>Return option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2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07C81-09FF-CBD6-C9E4-D48E888F5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771" y="620051"/>
            <a:ext cx="3298955" cy="576262"/>
          </a:xfrm>
        </p:spPr>
        <p:txBody>
          <a:bodyPr/>
          <a:lstStyle/>
          <a:p>
            <a:r>
              <a:rPr lang="en-US" dirty="0"/>
              <a:t>Switch(Case)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915DEA-317F-D80D-5398-0BF62DD50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84766" y="620051"/>
            <a:ext cx="3298983" cy="576262"/>
          </a:xfrm>
        </p:spPr>
        <p:txBody>
          <a:bodyPr/>
          <a:lstStyle/>
          <a:p>
            <a:r>
              <a:rPr lang="en-US" dirty="0"/>
              <a:t>Display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9B3AAA-4613-D882-0313-AC45F3001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7789" y="620051"/>
            <a:ext cx="3289900" cy="576262"/>
          </a:xfrm>
        </p:spPr>
        <p:txBody>
          <a:bodyPr/>
          <a:lstStyle/>
          <a:p>
            <a:r>
              <a:rPr lang="en-US" dirty="0"/>
              <a:t>Return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DC132D-9134-0C00-1D4C-F8F24A09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71" y="1797875"/>
            <a:ext cx="3393029" cy="40502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019CC-D805-C79C-679D-36635DA1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766" y="1797875"/>
            <a:ext cx="3298983" cy="4050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138F92-C90E-1988-CF39-0B398D053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267" y="1797875"/>
            <a:ext cx="3289900" cy="1631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29CE3D-BC8B-96A8-760F-86A32CBE3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267" y="3655658"/>
            <a:ext cx="2651070" cy="12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5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BC7B-33DB-FAA1-989E-0362FF1EF8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13171" y="1019568"/>
            <a:ext cx="4815700" cy="5370346"/>
          </a:xfrm>
        </p:spPr>
        <p:txBody>
          <a:bodyPr/>
          <a:lstStyle/>
          <a:p>
            <a:r>
              <a:rPr lang="en-US" dirty="0"/>
              <a:t>MENU FUNCTIONS and photos</a:t>
            </a:r>
          </a:p>
        </p:txBody>
      </p:sp>
      <p:pic>
        <p:nvPicPr>
          <p:cNvPr id="7" name="Picture 6" descr="A small square device with blue wires&#10;&#10;AI-generated content may be incorrect.">
            <a:extLst>
              <a:ext uri="{FF2B5EF4-FFF2-40B4-BE49-F238E27FC236}">
                <a16:creationId xmlns:a16="http://schemas.microsoft.com/office/drawing/2014/main" id="{04ACE6AC-3B20-EF74-C8B5-68D6B66D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6" y="-87479"/>
            <a:ext cx="2768071" cy="2630120"/>
          </a:xfrm>
          <a:prstGeom prst="rect">
            <a:avLst/>
          </a:prstGeom>
        </p:spPr>
      </p:pic>
      <p:pic>
        <p:nvPicPr>
          <p:cNvPr id="9" name="Picture 8" descr="A close up of a screen&#10;&#10;AI-generated content may be incorrect.">
            <a:extLst>
              <a:ext uri="{FF2B5EF4-FFF2-40B4-BE49-F238E27FC236}">
                <a16:creationId xmlns:a16="http://schemas.microsoft.com/office/drawing/2014/main" id="{D2B017B6-6316-4A29-E8B4-9B4012F9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" y="1546462"/>
            <a:ext cx="2631622" cy="2583786"/>
          </a:xfrm>
          <a:prstGeom prst="rect">
            <a:avLst/>
          </a:prstGeom>
        </p:spPr>
      </p:pic>
      <p:pic>
        <p:nvPicPr>
          <p:cNvPr id="11" name="Picture 10" descr="A small blue electronic device with white text&#10;&#10;AI-generated content may be incorrect.">
            <a:extLst>
              <a:ext uri="{FF2B5EF4-FFF2-40B4-BE49-F238E27FC236}">
                <a16:creationId xmlns:a16="http://schemas.microsoft.com/office/drawing/2014/main" id="{EEF985B2-4EE2-76D3-242D-D4A3DBAD9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" y="3005546"/>
            <a:ext cx="2631622" cy="2536308"/>
          </a:xfrm>
          <a:prstGeom prst="rect">
            <a:avLst/>
          </a:prstGeom>
        </p:spPr>
      </p:pic>
      <p:pic>
        <p:nvPicPr>
          <p:cNvPr id="13" name="Picture 12" descr="A small square electronic device with blue lights&#10;&#10;AI-generated content may be incorrect.">
            <a:extLst>
              <a:ext uri="{FF2B5EF4-FFF2-40B4-BE49-F238E27FC236}">
                <a16:creationId xmlns:a16="http://schemas.microsoft.com/office/drawing/2014/main" id="{245FFDBE-866D-DB05-ED86-2F226B24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" y="4855614"/>
            <a:ext cx="2789345" cy="2987675"/>
          </a:xfrm>
          <a:prstGeom prst="rect">
            <a:avLst/>
          </a:prstGeom>
        </p:spPr>
      </p:pic>
      <p:pic>
        <p:nvPicPr>
          <p:cNvPr id="4" name="Picture 3" descr="A small display with white text&#10;&#10;AI-generated content may be incorrect.">
            <a:extLst>
              <a:ext uri="{FF2B5EF4-FFF2-40B4-BE49-F238E27FC236}">
                <a16:creationId xmlns:a16="http://schemas.microsoft.com/office/drawing/2014/main" id="{92DBCF4E-F533-44FA-9507-AE7671633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06" y="15109"/>
            <a:ext cx="3483427" cy="2786742"/>
          </a:xfrm>
          <a:prstGeom prst="rect">
            <a:avLst/>
          </a:prstGeom>
        </p:spPr>
      </p:pic>
      <p:pic>
        <p:nvPicPr>
          <p:cNvPr id="6" name="Picture 5" descr="A close up of a computer chip&#10;&#10;AI-generated content may be incorrect.">
            <a:extLst>
              <a:ext uri="{FF2B5EF4-FFF2-40B4-BE49-F238E27FC236}">
                <a16:creationId xmlns:a16="http://schemas.microsoft.com/office/drawing/2014/main" id="{C3CFC46D-6861-4996-4636-CF132BD52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47" y="4089393"/>
            <a:ext cx="3317543" cy="306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CA51-97D4-6BA4-CE37-FD8050FE6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392" y="733425"/>
            <a:ext cx="3583953" cy="35002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Menu Choice logic</a:t>
            </a:r>
            <a:br>
              <a:rPr lang="en-US" sz="3200" dirty="0"/>
            </a:br>
            <a:r>
              <a:rPr lang="en-US" sz="3200" dirty="0"/>
              <a:t>Basis for Menu screens</a:t>
            </a:r>
            <a:br>
              <a:rPr lang="en-US" sz="3200" dirty="0"/>
            </a:br>
            <a:r>
              <a:rPr lang="en-US" sz="3200" dirty="0"/>
              <a:t>	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760627-7F98-49F3-99E6-ED04C739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F88FD4-9011-4A6F-AB39-4DE7E445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5EDF4E5-49A9-416F-A04F-6D29C947A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13" y="1190710"/>
            <a:ext cx="5895257" cy="450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83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1A86-A322-9EED-B7BD-52388E8A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743" y="1078901"/>
            <a:ext cx="5051813" cy="2340429"/>
          </a:xfrm>
        </p:spPr>
        <p:txBody>
          <a:bodyPr/>
          <a:lstStyle/>
          <a:p>
            <a:r>
              <a:rPr lang="en-US" dirty="0"/>
              <a:t>Real NOTES</a:t>
            </a:r>
          </a:p>
        </p:txBody>
      </p:sp>
      <p:pic>
        <p:nvPicPr>
          <p:cNvPr id="5" name="Content Placeholder 4" descr="A graph paper with writing on it&#10;&#10;AI-generated content may be incorrect.">
            <a:extLst>
              <a:ext uri="{FF2B5EF4-FFF2-40B4-BE49-F238E27FC236}">
                <a16:creationId xmlns:a16="http://schemas.microsoft.com/office/drawing/2014/main" id="{2D68FC0A-49C1-ED92-401C-76D1076B07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720" y="576796"/>
            <a:ext cx="6534548" cy="5685067"/>
          </a:xfrm>
        </p:spPr>
      </p:pic>
    </p:spTree>
    <p:extLst>
      <p:ext uri="{BB962C8B-B14F-4D97-AF65-F5344CB8AC3E}">
        <p14:creationId xmlns:p14="http://schemas.microsoft.com/office/powerpoint/2010/main" val="42146213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3839</TotalTime>
  <Words>210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Bookman Old Style</vt:lpstr>
      <vt:lpstr>Rockwell</vt:lpstr>
      <vt:lpstr>Damask</vt:lpstr>
      <vt:lpstr>NAME of Contraption Here</vt:lpstr>
      <vt:lpstr>INTRODUCTION </vt:lpstr>
      <vt:lpstr>PowerPoint Presentation</vt:lpstr>
      <vt:lpstr>What It can do (Show OFF)</vt:lpstr>
      <vt:lpstr>Background </vt:lpstr>
      <vt:lpstr>PowerPoint Presentation</vt:lpstr>
      <vt:lpstr>MENU FUNCTIONS and photos</vt:lpstr>
      <vt:lpstr>Menu Choice logic Basis for Menu screens  </vt:lpstr>
      <vt:lpstr>Real NOTES</vt:lpstr>
      <vt:lpstr>Design Process </vt:lpstr>
      <vt:lpstr>PowerPoint Presentation</vt:lpstr>
      <vt:lpstr>PowerPoint Presentation</vt:lpstr>
      <vt:lpstr>Version 2.0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Kenneth Kinderwater</dc:creator>
  <cp:lastModifiedBy>Kenneth Kinderwater</cp:lastModifiedBy>
  <cp:revision>4</cp:revision>
  <dcterms:created xsi:type="dcterms:W3CDTF">2025-07-03T21:59:34Z</dcterms:created>
  <dcterms:modified xsi:type="dcterms:W3CDTF">2025-07-08T19:20:12Z</dcterms:modified>
</cp:coreProperties>
</file>